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b9c48c0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b9c48c0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b9c48c06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b9c48c06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edf9a517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edf9a517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df9a5177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df9a5177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8.jpg"/><Relationship Id="rId5" Type="http://schemas.openxmlformats.org/officeDocument/2006/relationships/image" Target="../media/image9.jpg"/><Relationship Id="rId6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7.jpg"/><Relationship Id="rId5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7213" l="0" r="0" t="7213"/>
          <a:stretch/>
        </p:blipFill>
        <p:spPr>
          <a:xfrm>
            <a:off x="-15775" y="-745198"/>
            <a:ext cx="9175552" cy="58887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-31550" y="3499650"/>
            <a:ext cx="9144000" cy="1644000"/>
          </a:xfrm>
          <a:prstGeom prst="rect">
            <a:avLst/>
          </a:prstGeom>
          <a:solidFill>
            <a:srgbClr val="184482">
              <a:alpha val="69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-21075" y="3360325"/>
            <a:ext cx="7869000" cy="141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Maintenance Weekly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-31550" y="3499650"/>
            <a:ext cx="57393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TileCal Op Meeting, 23 September 2021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450" y="-519487"/>
            <a:ext cx="937475" cy="9374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70125" y="4576075"/>
            <a:ext cx="89616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Irakli Minashvili, Chris Thomas, Dawit Belayneh, Katie Hughes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0" y="0"/>
            <a:ext cx="9144000" cy="822000"/>
          </a:xfrm>
          <a:prstGeom prst="rect">
            <a:avLst/>
          </a:prstGeom>
          <a:solidFill>
            <a:srgbClr val="1E539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11225" y="971275"/>
            <a:ext cx="4460700" cy="3747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Connected hoses on all (except 5) modules on EBC!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New method used did not require opening drawers to connect, making the process much quicker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Modules EBC44-48 were opened up to connect before we discovered this method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We will begin mounting+connecting valves on EBA in November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4700" y="152400"/>
            <a:ext cx="6900" cy="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87181" y="143575"/>
            <a:ext cx="6619" cy="88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type="title"/>
          </p:nvPr>
        </p:nvSpPr>
        <p:spPr>
          <a:xfrm>
            <a:off x="451700" y="124650"/>
            <a:ext cx="8232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2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Valve Installation</a:t>
            </a:r>
            <a:endParaRPr b="1" sz="272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325" y="974400"/>
            <a:ext cx="4267275" cy="3191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/>
          <p:nvPr/>
        </p:nvSpPr>
        <p:spPr>
          <a:xfrm>
            <a:off x="0" y="0"/>
            <a:ext cx="9144000" cy="822000"/>
          </a:xfrm>
          <a:prstGeom prst="rect">
            <a:avLst/>
          </a:prstGeom>
          <a:solidFill>
            <a:srgbClr val="1E539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4700" y="152400"/>
            <a:ext cx="6900" cy="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87181" y="143575"/>
            <a:ext cx="6619" cy="88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>
            <p:ph type="title"/>
          </p:nvPr>
        </p:nvSpPr>
        <p:spPr>
          <a:xfrm>
            <a:off x="451700" y="124650"/>
            <a:ext cx="8232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2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272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Unconnected Valves (1)</a:t>
            </a:r>
            <a:endParaRPr b="1" sz="272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72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22000"/>
            <a:ext cx="3241123" cy="4321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2875" y="822000"/>
            <a:ext cx="3241123" cy="4321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47138" y="821979"/>
            <a:ext cx="3241123" cy="432153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451700" y="963050"/>
            <a:ext cx="1896900" cy="525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We know how to mount on the side of this, just didn’t have valves with us</a:t>
            </a:r>
            <a:endParaRPr sz="1100"/>
          </a:p>
        </p:txBody>
      </p:sp>
      <p:sp>
        <p:nvSpPr>
          <p:cNvPr id="85" name="Google Shape;85;p15"/>
          <p:cNvSpPr/>
          <p:nvPr/>
        </p:nvSpPr>
        <p:spPr>
          <a:xfrm>
            <a:off x="3241125" y="4371025"/>
            <a:ext cx="1446000" cy="488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Beam blocks valves from fitting underneath</a:t>
            </a:r>
            <a:endParaRPr sz="1100"/>
          </a:p>
        </p:txBody>
      </p:sp>
      <p:sp>
        <p:nvSpPr>
          <p:cNvPr id="86" name="Google Shape;86;p15"/>
          <p:cNvSpPr/>
          <p:nvPr/>
        </p:nvSpPr>
        <p:spPr>
          <a:xfrm>
            <a:off x="6919100" y="912850"/>
            <a:ext cx="1764600" cy="488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No space on top due to wires, can’t access the sides either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0" y="0"/>
            <a:ext cx="9144000" cy="822000"/>
          </a:xfrm>
          <a:prstGeom prst="rect">
            <a:avLst/>
          </a:prstGeom>
          <a:solidFill>
            <a:srgbClr val="1E539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84700" y="152400"/>
            <a:ext cx="6900" cy="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87181" y="143575"/>
            <a:ext cx="6619" cy="88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>
            <p:ph type="title"/>
          </p:nvPr>
        </p:nvSpPr>
        <p:spPr>
          <a:xfrm>
            <a:off x="451700" y="124650"/>
            <a:ext cx="82320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2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Unconnected Valves (2)</a:t>
            </a:r>
            <a:endParaRPr b="1" sz="272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72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21950"/>
            <a:ext cx="3241108" cy="4321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1100" y="821995"/>
            <a:ext cx="3241101" cy="4321417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/>
          <p:nvPr/>
        </p:nvSpPr>
        <p:spPr>
          <a:xfrm>
            <a:off x="7026450" y="1284925"/>
            <a:ext cx="1446000" cy="2508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Mounting around these boxes is very tricky, almost no bolt holes are available and the wires are very concentrated behind the box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